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7" r:id="rId3"/>
    <p:sldId id="381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79"/>
    <a:srgbClr val="095712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800" autoAdjust="0"/>
    <p:restoredTop sz="96037" autoAdjust="0"/>
  </p:normalViewPr>
  <p:slideViewPr>
    <p:cSldViewPr snapToGrid="0" showGuides="1">
      <p:cViewPr varScale="1">
        <p:scale>
          <a:sx n="66" d="100"/>
          <a:sy n="66" d="100"/>
        </p:scale>
        <p:origin x="-96" y="-10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7A23F-3B96-4D53-9498-7BD104D95B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F7431-95F6-4FF1-8F1C-545596B242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各位专家，领导上午好，本次汇报项目为钻井船月池附加阻力分析及改善措施研究，我是汇报人谢玉林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F7431-95F6-4FF1-8F1C-545596B2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各位专家，领导上午好，本次汇报项目为钻井船月池附加阻力分析及改善措施研究，我是汇报人谢玉林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F7431-95F6-4FF1-8F1C-545596B2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BE541F1-21F5-40C0-8954-C1BDC2551CC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jpeg"/><Relationship Id="rId6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交流PPT\海洋背景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2" descr="artplus_nature_naturalcity42_i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986675" y="5867567"/>
            <a:ext cx="2205325" cy="87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artplus_nature_naturalcity42_c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566188" y="5714500"/>
            <a:ext cx="1484505" cy="86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artplus_nature_naturalcity42_f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9972387" y="6172201"/>
            <a:ext cx="221961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/>
          <a:srcRect l="53474"/>
          <a:stretch>
            <a:fillRect/>
          </a:stretch>
        </p:blipFill>
        <p:spPr>
          <a:xfrm>
            <a:off x="8630920" y="0"/>
            <a:ext cx="3561080" cy="9156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E7E08-F4EC-4CE1-AA72-32CD32C1A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8F6D9-F15B-415C-86FC-72812C4D5E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0"/>
          <p:cNvSpPr txBox="1">
            <a:spLocks noChangeArrowheads="1"/>
          </p:cNvSpPr>
          <p:nvPr/>
        </p:nvSpPr>
        <p:spPr bwMode="auto">
          <a:xfrm>
            <a:off x="3184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0" name="Rectangle 3"/>
          <p:cNvSpPr txBox="1">
            <a:spLocks noChangeArrowheads="1"/>
          </p:cNvSpPr>
          <p:nvPr/>
        </p:nvSpPr>
        <p:spPr bwMode="auto">
          <a:xfrm>
            <a:off x="0" y="1100794"/>
            <a:ext cx="10668000" cy="175329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某某项目验收工作汇报</a:t>
            </a:r>
            <a:endParaRPr lang="en-US" altLang="zh-CN" sz="4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10668000" y="1109183"/>
            <a:ext cx="1524000" cy="174491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endParaRPr lang="zh-CN" altLang="en-US" sz="2400" b="1" dirty="0">
              <a:solidFill>
                <a:schemeClr val="bg1"/>
              </a:solidFill>
              <a:ea typeface="华文新魏" panose="02010800040101010101" pitchFamily="2" charset="-122"/>
            </a:endParaRPr>
          </a:p>
        </p:txBody>
      </p:sp>
      <p:sp>
        <p:nvSpPr>
          <p:cNvPr id="24" name="Rectangle 1"/>
          <p:cNvSpPr/>
          <p:nvPr/>
        </p:nvSpPr>
        <p:spPr>
          <a:xfrm>
            <a:off x="2914541" y="3548853"/>
            <a:ext cx="48276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汇报人：谷家扬</a:t>
            </a:r>
            <a:endParaRPr lang="en-US" altLang="zh-CN" sz="24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2017</a:t>
            </a:r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  <a:r>
              <a:rPr lang="en-US" altLang="zh-CN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11</a:t>
            </a:r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28</a:t>
            </a:r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</a:t>
            </a:r>
            <a:endParaRPr lang="en-US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8406581" y="739866"/>
            <a:ext cx="3785419" cy="283765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 flipV="1">
            <a:off x="-9835" y="876150"/>
            <a:ext cx="8514736" cy="5599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33651" y="207084"/>
            <a:ext cx="742759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 smtClean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2023年江苏省高校（高技术船舶）协同创新中心</a:t>
            </a:r>
            <a:endParaRPr lang="zh-CN" altLang="en-US" sz="2700" b="1" dirty="0" smtClean="0">
              <a:solidFill>
                <a:schemeClr val="accent5">
                  <a:lumMod val="7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pic>
        <p:nvPicPr>
          <p:cNvPr id="1026" name="Picture 2" descr="H:\谷老师项目ppt\图片\timg (1)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58000"/>
            <a:ext cx="2457450" cy="1800000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0" y="3357432"/>
            <a:ext cx="10654018" cy="9395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9835" y="2854092"/>
            <a:ext cx="12201525" cy="1847850"/>
          </a:xfrm>
          <a:prstGeom prst="rect">
            <a:avLst/>
          </a:prstGeom>
          <a:solidFill>
            <a:srgbClr val="D3E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29" name="Picture 5" descr="H:\谷老师项目ppt\图片\timg (12).jpg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5076" y="5058000"/>
            <a:ext cx="2428874" cy="1800000"/>
          </a:xfrm>
          <a:prstGeom prst="rect">
            <a:avLst/>
          </a:prstGeom>
          <a:noFill/>
        </p:spPr>
      </p:pic>
      <p:pic>
        <p:nvPicPr>
          <p:cNvPr id="1030" name="Picture 6" descr="H:\谷老师项目ppt\图片\timg (14).jpg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2050" y="5058000"/>
            <a:ext cx="2466975" cy="1800000"/>
          </a:xfrm>
          <a:prstGeom prst="rect">
            <a:avLst/>
          </a:prstGeom>
          <a:noFill/>
        </p:spPr>
      </p:pic>
      <p:pic>
        <p:nvPicPr>
          <p:cNvPr id="1031" name="Picture 7" descr="H:\谷老师项目ppt\图片\timg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7600" y="5095875"/>
            <a:ext cx="2409825" cy="1762125"/>
          </a:xfrm>
          <a:prstGeom prst="rect">
            <a:avLst/>
          </a:prstGeom>
          <a:noFill/>
        </p:spPr>
      </p:pic>
      <p:pic>
        <p:nvPicPr>
          <p:cNvPr id="1033" name="Picture 9" descr="H:\谷老师项目ppt\图片\timg (5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96474" y="5105400"/>
            <a:ext cx="2295525" cy="175260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2808739" y="2804020"/>
            <a:ext cx="55721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项目汇报人：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endParaRPr lang="en-US" altLang="zh-CN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课题组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主要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成员：（前五）</a:t>
            </a:r>
            <a:endParaRPr lang="en-US" altLang="zh-CN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仿宋" panose="02010600040101010101" pitchFamily="2" charset="-122"/>
                <a:cs typeface="Times New Roman" panose="02020603050405020304" pitchFamily="18" charset="0"/>
              </a:rPr>
              <a:t>年月日</a:t>
            </a:r>
            <a:endParaRPr lang="zh-CN" alt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华文仿宋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52084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存在的问题及研究展望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0"/>
          <p:cNvSpPr txBox="1">
            <a:spLocks noChangeArrowheads="1"/>
          </p:cNvSpPr>
          <p:nvPr/>
        </p:nvSpPr>
        <p:spPr bwMode="auto">
          <a:xfrm>
            <a:off x="3184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0" name="Rectangle 3"/>
          <p:cNvSpPr txBox="1">
            <a:spLocks noChangeArrowheads="1"/>
          </p:cNvSpPr>
          <p:nvPr/>
        </p:nvSpPr>
        <p:spPr bwMode="auto">
          <a:xfrm>
            <a:off x="0" y="1067542"/>
            <a:ext cx="10668000" cy="175329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谢   谢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en-US" altLang="zh-CN" sz="4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10668000" y="1075931"/>
            <a:ext cx="1524000" cy="174491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20000"/>
              </a:spcBef>
            </a:pPr>
            <a:endParaRPr lang="zh-CN" altLang="en-US" sz="2400" b="1" dirty="0">
              <a:solidFill>
                <a:schemeClr val="bg1"/>
              </a:solidFill>
              <a:ea typeface="华文新魏" panose="02010800040101010101" pitchFamily="2" charset="-122"/>
            </a:endParaRPr>
          </a:p>
        </p:txBody>
      </p:sp>
      <p:sp>
        <p:nvSpPr>
          <p:cNvPr id="24" name="Rectangle 1"/>
          <p:cNvSpPr/>
          <p:nvPr/>
        </p:nvSpPr>
        <p:spPr>
          <a:xfrm>
            <a:off x="2914541" y="3548853"/>
            <a:ext cx="48276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汇报人：谷家扬</a:t>
            </a:r>
            <a:endParaRPr lang="en-US" altLang="zh-CN" sz="24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2017</a:t>
            </a:r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  <a:r>
              <a:rPr lang="en-US" altLang="zh-CN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11</a:t>
            </a:r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28</a:t>
            </a:r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</a:t>
            </a:r>
            <a:endParaRPr lang="en-US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8406581" y="739866"/>
            <a:ext cx="3785419" cy="283765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 flipV="1">
            <a:off x="-9835" y="876150"/>
            <a:ext cx="8514736" cy="5599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:\谷老师项目ppt\图片\timg (1).jp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58000"/>
            <a:ext cx="2457450" cy="1800000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0" y="3357432"/>
            <a:ext cx="10654018" cy="9395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2838451"/>
            <a:ext cx="12201525" cy="1847850"/>
          </a:xfrm>
          <a:prstGeom prst="rect">
            <a:avLst/>
          </a:prstGeom>
          <a:solidFill>
            <a:srgbClr val="D3EE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029" name="Picture 5" descr="H:\谷老师项目ppt\图片\timg (12).jpg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5076" y="5058000"/>
            <a:ext cx="2428874" cy="1800000"/>
          </a:xfrm>
          <a:prstGeom prst="rect">
            <a:avLst/>
          </a:prstGeom>
          <a:noFill/>
        </p:spPr>
      </p:pic>
      <p:pic>
        <p:nvPicPr>
          <p:cNvPr id="1030" name="Picture 6" descr="H:\谷老师项目ppt\图片\timg (14).jpg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2050" y="5058000"/>
            <a:ext cx="2466975" cy="1800000"/>
          </a:xfrm>
          <a:prstGeom prst="rect">
            <a:avLst/>
          </a:prstGeom>
          <a:noFill/>
        </p:spPr>
      </p:pic>
      <p:pic>
        <p:nvPicPr>
          <p:cNvPr id="1031" name="Picture 7" descr="H:\谷老师项目ppt\图片\timg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7600" y="5095875"/>
            <a:ext cx="2409825" cy="1762125"/>
          </a:xfrm>
          <a:prstGeom prst="rect">
            <a:avLst/>
          </a:prstGeom>
          <a:noFill/>
        </p:spPr>
      </p:pic>
      <p:pic>
        <p:nvPicPr>
          <p:cNvPr id="1033" name="Picture 9" descr="H:\谷老师项目ppt\图片\timg (5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96474" y="5105400"/>
            <a:ext cx="2295525" cy="17526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33651" y="207084"/>
            <a:ext cx="742759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700" b="1" dirty="0" smtClean="0">
                <a:solidFill>
                  <a:schemeClr val="accent5">
                    <a:lumMod val="7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2023年江苏省高校（高技术船舶）协同创新中心</a:t>
            </a:r>
            <a:endParaRPr lang="zh-CN" altLang="en-US" sz="2700" b="1" dirty="0" smtClean="0">
              <a:solidFill>
                <a:schemeClr val="accent5">
                  <a:lumMod val="7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汇报内容</a:t>
            </a:r>
            <a:endParaRPr lang="zh-CN" altLang="en-US" sz="27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3724542" y="1126058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一、项目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背景</a:t>
            </a:r>
            <a:endParaRPr lang="zh-CN" altLang="en-US" sz="3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3724542" y="1754708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、任务指标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进展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" name="Rectangle 3"/>
          <p:cNvSpPr txBox="1">
            <a:spLocks noChangeArrowheads="1"/>
          </p:cNvSpPr>
          <p:nvPr/>
        </p:nvSpPr>
        <p:spPr bwMode="auto">
          <a:xfrm>
            <a:off x="3724542" y="2411933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、项目成果及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推广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3724542" y="3059633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分析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项目知识产权情况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3" name="Rectangle 3"/>
          <p:cNvSpPr txBox="1">
            <a:spLocks noChangeArrowheads="1"/>
          </p:cNvSpPr>
          <p:nvPr/>
        </p:nvSpPr>
        <p:spPr bwMode="auto">
          <a:xfrm>
            <a:off x="3724542" y="3774008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、评表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5" name="Rectangle 3"/>
          <p:cNvSpPr txBox="1">
            <a:spLocks noChangeArrowheads="1"/>
          </p:cNvSpPr>
          <p:nvPr/>
        </p:nvSpPr>
        <p:spPr bwMode="auto">
          <a:xfrm>
            <a:off x="3724542" y="4478858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六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、经费使用情况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说明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6" name="Rectangle 3"/>
          <p:cNvSpPr txBox="1">
            <a:spLocks noChangeArrowheads="1"/>
          </p:cNvSpPr>
          <p:nvPr/>
        </p:nvSpPr>
        <p:spPr bwMode="auto">
          <a:xfrm>
            <a:off x="3724542" y="5164658"/>
            <a:ext cx="5755373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七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主要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技术内容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3724542" y="5821883"/>
            <a:ext cx="6184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八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、存在问题及研究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展望</a:t>
            </a:r>
            <a:endParaRPr lang="zh-CN" altLang="en-US" sz="3000" dirty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03467" y="3471433"/>
            <a:ext cx="460034" cy="373045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5" name="等腰三角形 14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895351"/>
            <a:ext cx="3135086" cy="56583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9"/>
          <p:cNvSpPr txBox="1"/>
          <p:nvPr/>
        </p:nvSpPr>
        <p:spPr>
          <a:xfrm>
            <a:off x="657225" y="2397453"/>
            <a:ext cx="1738457" cy="196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汇 报</a:t>
            </a:r>
            <a:endParaRPr lang="en-US" altLang="zh-CN" sz="4400" b="1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内 容</a:t>
            </a:r>
            <a:endParaRPr lang="zh-CN" altLang="en-US" sz="4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384441" y="3261883"/>
            <a:ext cx="460034" cy="373045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31" name="等腰三角形 30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724542" y="1169601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一、项目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背景</a:t>
            </a:r>
            <a:endParaRPr lang="zh-CN" altLang="en-US" sz="30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3724542" y="1798251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、任务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指标进展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3724542" y="2455476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、取得成果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及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推广分析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3724542" y="3103176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项目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知识产权情况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3724542" y="3817551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五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、项目组成员分工介绍及自评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表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3724542" y="4522401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六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、经费使用情况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说明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3724542" y="5208201"/>
            <a:ext cx="6203229" cy="4341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七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主要</a:t>
            </a:r>
            <a:r>
              <a:rPr lang="zh-CN" altLang="en-US" sz="3000" dirty="0" smtClean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技术内容</a:t>
            </a:r>
            <a:endParaRPr lang="zh-CN" altLang="en-US" sz="3000" dirty="0" smtClean="0">
              <a:solidFill>
                <a:srgbClr val="00206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310694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项目</a:t>
            </a:r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背景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4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15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572464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任务指标进展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（用对照表，限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483818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取得成果及推广分析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449193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项目知识产权情况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861080" y="207084"/>
            <a:ext cx="622317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项目组成员分工介绍及自评表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69156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经费使用情况说明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（用经费决算表，限</a:t>
            </a:r>
            <a:r>
              <a:rPr lang="en-US" altLang="zh-CN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页）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/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535"/>
          <a:stretch>
            <a:fillRect/>
          </a:stretch>
        </p:blipFill>
        <p:spPr bwMode="auto">
          <a:xfrm>
            <a:off x="147633" y="144217"/>
            <a:ext cx="648000" cy="648000"/>
          </a:xfrm>
          <a:prstGeom prst="rect">
            <a:avLst/>
          </a:prstGeom>
          <a:ln>
            <a:noFill/>
          </a:ln>
        </p:spPr>
      </p:pic>
      <p:cxnSp>
        <p:nvCxnSpPr>
          <p:cNvPr id="38" name="直接连接符 37"/>
          <p:cNvCxnSpPr/>
          <p:nvPr/>
        </p:nvCxnSpPr>
        <p:spPr>
          <a:xfrm rot="10800000">
            <a:off x="0" y="901318"/>
            <a:ext cx="12192000" cy="32132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6"/>
          <p:cNvSpPr txBox="1"/>
          <p:nvPr/>
        </p:nvSpPr>
        <p:spPr>
          <a:xfrm>
            <a:off x="933651" y="207084"/>
            <a:ext cx="537839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主要技术内容</a:t>
            </a:r>
            <a:r>
              <a:rPr lang="zh-CN" altLang="en-US" sz="27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（重点阐述和汇报）</a:t>
            </a:r>
            <a:endParaRPr lang="zh-CN" altLang="en-US" sz="27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0" y="6285103"/>
            <a:ext cx="10544175" cy="428435"/>
            <a:chOff x="0" y="-2"/>
            <a:chExt cx="5640" cy="272"/>
          </a:xfrm>
        </p:grpSpPr>
        <p:grpSp>
          <p:nvGrpSpPr>
            <p:cNvPr id="3" name="Rectangle 33"/>
            <p:cNvGrpSpPr/>
            <p:nvPr/>
          </p:nvGrpSpPr>
          <p:grpSpPr bwMode="auto">
            <a:xfrm>
              <a:off x="0" y="-2"/>
              <a:ext cx="5640" cy="30"/>
              <a:chOff x="6160" y="0"/>
              <a:chExt cx="8957445" cy="47382"/>
            </a:xfrm>
          </p:grpSpPr>
          <p:pic>
            <p:nvPicPr>
              <p:cNvPr id="17" name="Rectangle 3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391" y="0"/>
                <a:ext cx="8843214" cy="47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6160" y="3278"/>
                <a:ext cx="8550275" cy="4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6" name="Text Box 34"/>
            <p:cNvSpPr txBox="1">
              <a:spLocks noChangeArrowheads="1"/>
            </p:cNvSpPr>
            <p:nvPr/>
          </p:nvSpPr>
          <p:spPr bwMode="auto">
            <a:xfrm>
              <a:off x="71" y="56"/>
              <a:ext cx="5472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endParaRPr lang="zh-CN" altLang="en-US" sz="1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ZTYyMmEzMzk2MDEyMDYwZTczZTA2MGNhMDQzNDYzYjc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</Words>
  <Application>WPS 演示</Application>
  <PresentationFormat>自定义</PresentationFormat>
  <Paragraphs>69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华文新魏</vt:lpstr>
      <vt:lpstr>幼圆</vt:lpstr>
      <vt:lpstr>仿宋</vt:lpstr>
      <vt:lpstr>华文楷体</vt:lpstr>
      <vt:lpstr>Times New Roman</vt:lpstr>
      <vt:lpstr>华文仿宋</vt:lpstr>
      <vt:lpstr>华文行楷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Vi-lI_</cp:lastModifiedBy>
  <cp:revision>530</cp:revision>
  <dcterms:created xsi:type="dcterms:W3CDTF">2017-05-08T11:12:00Z</dcterms:created>
  <dcterms:modified xsi:type="dcterms:W3CDTF">2023-12-29T01:25:14Z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1FD7F9BAF4194730AD3422A50A139C43_12</vt:lpwstr>
  </property>
  <property fmtid="{D5CDD505-2E9C-101B-9397-08002B2CF9AE}" pid="3" name="KSOProductBuildVer">
    <vt:lpwstr>2052-12.1.0.16120</vt:lpwstr>
  </property>
</Properties>
</file>